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62" r:id="rId5"/>
    <p:sldId id="263" r:id="rId6"/>
    <p:sldId id="264" r:id="rId7"/>
    <p:sldId id="265" r:id="rId8"/>
    <p:sldId id="266" r:id="rId9"/>
    <p:sldId id="257" r:id="rId10"/>
    <p:sldId id="258" r:id="rId11"/>
    <p:sldId id="25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32" y="8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816097-F393-40EC-A241-98C7E6490EB0}" type="datetimeFigureOut">
              <a:rPr lang="en-US" smtClean="0"/>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A3790A-6B74-4E05-8882-AB680DF30F1C}" type="slidenum">
              <a:rPr lang="en-US" smtClean="0"/>
              <a:t>‹#›</a:t>
            </a:fld>
            <a:endParaRPr lang="en-US"/>
          </a:p>
        </p:txBody>
      </p:sp>
    </p:spTree>
    <p:extLst>
      <p:ext uri="{BB962C8B-B14F-4D97-AF65-F5344CB8AC3E}">
        <p14:creationId xmlns:p14="http://schemas.microsoft.com/office/powerpoint/2010/main" val="3046120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816097-F393-40EC-A241-98C7E6490EB0}" type="datetimeFigureOut">
              <a:rPr lang="en-US" smtClean="0"/>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A3790A-6B74-4E05-8882-AB680DF30F1C}" type="slidenum">
              <a:rPr lang="en-US" smtClean="0"/>
              <a:t>‹#›</a:t>
            </a:fld>
            <a:endParaRPr lang="en-US"/>
          </a:p>
        </p:txBody>
      </p:sp>
    </p:spTree>
    <p:extLst>
      <p:ext uri="{BB962C8B-B14F-4D97-AF65-F5344CB8AC3E}">
        <p14:creationId xmlns:p14="http://schemas.microsoft.com/office/powerpoint/2010/main" val="3449977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816097-F393-40EC-A241-98C7E6490EB0}" type="datetimeFigureOut">
              <a:rPr lang="en-US" smtClean="0"/>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A3790A-6B74-4E05-8882-AB680DF30F1C}" type="slidenum">
              <a:rPr lang="en-US" smtClean="0"/>
              <a:t>‹#›</a:t>
            </a:fld>
            <a:endParaRPr lang="en-US"/>
          </a:p>
        </p:txBody>
      </p:sp>
    </p:spTree>
    <p:extLst>
      <p:ext uri="{BB962C8B-B14F-4D97-AF65-F5344CB8AC3E}">
        <p14:creationId xmlns:p14="http://schemas.microsoft.com/office/powerpoint/2010/main" val="2917438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816097-F393-40EC-A241-98C7E6490EB0}" type="datetimeFigureOut">
              <a:rPr lang="en-US" smtClean="0"/>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A3790A-6B74-4E05-8882-AB680DF30F1C}" type="slidenum">
              <a:rPr lang="en-US" smtClean="0"/>
              <a:t>‹#›</a:t>
            </a:fld>
            <a:endParaRPr lang="en-US"/>
          </a:p>
        </p:txBody>
      </p:sp>
    </p:spTree>
    <p:extLst>
      <p:ext uri="{BB962C8B-B14F-4D97-AF65-F5344CB8AC3E}">
        <p14:creationId xmlns:p14="http://schemas.microsoft.com/office/powerpoint/2010/main" val="3381978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816097-F393-40EC-A241-98C7E6490EB0}" type="datetimeFigureOut">
              <a:rPr lang="en-US" smtClean="0"/>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A3790A-6B74-4E05-8882-AB680DF30F1C}" type="slidenum">
              <a:rPr lang="en-US" smtClean="0"/>
              <a:t>‹#›</a:t>
            </a:fld>
            <a:endParaRPr lang="en-US"/>
          </a:p>
        </p:txBody>
      </p:sp>
    </p:spTree>
    <p:extLst>
      <p:ext uri="{BB962C8B-B14F-4D97-AF65-F5344CB8AC3E}">
        <p14:creationId xmlns:p14="http://schemas.microsoft.com/office/powerpoint/2010/main" val="3930145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816097-F393-40EC-A241-98C7E6490EB0}" type="datetimeFigureOut">
              <a:rPr lang="en-US" smtClean="0"/>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A3790A-6B74-4E05-8882-AB680DF30F1C}" type="slidenum">
              <a:rPr lang="en-US" smtClean="0"/>
              <a:t>‹#›</a:t>
            </a:fld>
            <a:endParaRPr lang="en-US"/>
          </a:p>
        </p:txBody>
      </p:sp>
    </p:spTree>
    <p:extLst>
      <p:ext uri="{BB962C8B-B14F-4D97-AF65-F5344CB8AC3E}">
        <p14:creationId xmlns:p14="http://schemas.microsoft.com/office/powerpoint/2010/main" val="1598949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816097-F393-40EC-A241-98C7E6490EB0}" type="datetimeFigureOut">
              <a:rPr lang="en-US" smtClean="0"/>
              <a:t>5/22/2015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A3790A-6B74-4E05-8882-AB680DF30F1C}" type="slidenum">
              <a:rPr lang="en-US" smtClean="0"/>
              <a:t>‹#›</a:t>
            </a:fld>
            <a:endParaRPr lang="en-US"/>
          </a:p>
        </p:txBody>
      </p:sp>
    </p:spTree>
    <p:extLst>
      <p:ext uri="{BB962C8B-B14F-4D97-AF65-F5344CB8AC3E}">
        <p14:creationId xmlns:p14="http://schemas.microsoft.com/office/powerpoint/2010/main" val="2332347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816097-F393-40EC-A241-98C7E6490EB0}" type="datetimeFigureOut">
              <a:rPr lang="en-US" smtClean="0"/>
              <a:t>5/22/2015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A3790A-6B74-4E05-8882-AB680DF30F1C}" type="slidenum">
              <a:rPr lang="en-US" smtClean="0"/>
              <a:t>‹#›</a:t>
            </a:fld>
            <a:endParaRPr lang="en-US"/>
          </a:p>
        </p:txBody>
      </p:sp>
    </p:spTree>
    <p:extLst>
      <p:ext uri="{BB962C8B-B14F-4D97-AF65-F5344CB8AC3E}">
        <p14:creationId xmlns:p14="http://schemas.microsoft.com/office/powerpoint/2010/main" val="3975383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816097-F393-40EC-A241-98C7E6490EB0}" type="datetimeFigureOut">
              <a:rPr lang="en-US" smtClean="0"/>
              <a:t>5/22/2015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A3790A-6B74-4E05-8882-AB680DF30F1C}" type="slidenum">
              <a:rPr lang="en-US" smtClean="0"/>
              <a:t>‹#›</a:t>
            </a:fld>
            <a:endParaRPr lang="en-US"/>
          </a:p>
        </p:txBody>
      </p:sp>
    </p:spTree>
    <p:extLst>
      <p:ext uri="{BB962C8B-B14F-4D97-AF65-F5344CB8AC3E}">
        <p14:creationId xmlns:p14="http://schemas.microsoft.com/office/powerpoint/2010/main" val="2761481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816097-F393-40EC-A241-98C7E6490EB0}" type="datetimeFigureOut">
              <a:rPr lang="en-US" smtClean="0"/>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A3790A-6B74-4E05-8882-AB680DF30F1C}" type="slidenum">
              <a:rPr lang="en-US" smtClean="0"/>
              <a:t>‹#›</a:t>
            </a:fld>
            <a:endParaRPr lang="en-US"/>
          </a:p>
        </p:txBody>
      </p:sp>
    </p:spTree>
    <p:extLst>
      <p:ext uri="{BB962C8B-B14F-4D97-AF65-F5344CB8AC3E}">
        <p14:creationId xmlns:p14="http://schemas.microsoft.com/office/powerpoint/2010/main" val="539326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816097-F393-40EC-A241-98C7E6490EB0}" type="datetimeFigureOut">
              <a:rPr lang="en-US" smtClean="0"/>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A3790A-6B74-4E05-8882-AB680DF30F1C}" type="slidenum">
              <a:rPr lang="en-US" smtClean="0"/>
              <a:t>‹#›</a:t>
            </a:fld>
            <a:endParaRPr lang="en-US"/>
          </a:p>
        </p:txBody>
      </p:sp>
    </p:spTree>
    <p:extLst>
      <p:ext uri="{BB962C8B-B14F-4D97-AF65-F5344CB8AC3E}">
        <p14:creationId xmlns:p14="http://schemas.microsoft.com/office/powerpoint/2010/main" val="2220937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816097-F393-40EC-A241-98C7E6490EB0}" type="datetimeFigureOut">
              <a:rPr lang="en-US" smtClean="0"/>
              <a:t>5/22/2015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A3790A-6B74-4E05-8882-AB680DF30F1C}" type="slidenum">
              <a:rPr lang="en-US" smtClean="0"/>
              <a:t>‹#›</a:t>
            </a:fld>
            <a:endParaRPr lang="en-US"/>
          </a:p>
        </p:txBody>
      </p:sp>
    </p:spTree>
    <p:extLst>
      <p:ext uri="{BB962C8B-B14F-4D97-AF65-F5344CB8AC3E}">
        <p14:creationId xmlns:p14="http://schemas.microsoft.com/office/powerpoint/2010/main" val="35875821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0"/>
            <a:ext cx="12192000" cy="6858000"/>
          </a:xfrm>
          <a:prstGeom prst="rect">
            <a:avLst/>
          </a:prstGeom>
        </p:spPr>
      </p:pic>
      <p:sp>
        <p:nvSpPr>
          <p:cNvPr id="2" name="Title 1"/>
          <p:cNvSpPr>
            <a:spLocks noGrp="1"/>
          </p:cNvSpPr>
          <p:nvPr>
            <p:ph type="ctrTitle"/>
          </p:nvPr>
        </p:nvSpPr>
        <p:spPr/>
        <p:txBody>
          <a:bodyPr>
            <a:normAutofit/>
          </a:bodyPr>
          <a:lstStyle/>
          <a:p>
            <a:r>
              <a:rPr lang="en-US" b="1" dirty="0">
                <a:latin typeface="Aharoni" panose="02010803020104030203" pitchFamily="2" charset="-79"/>
                <a:cs typeface="Aharoni" panose="02010803020104030203" pitchFamily="2" charset="-79"/>
              </a:rPr>
              <a:t>Deep Ocean Life</a:t>
            </a:r>
          </a:p>
        </p:txBody>
      </p:sp>
      <p:sp>
        <p:nvSpPr>
          <p:cNvPr id="3" name="Subtitle 2"/>
          <p:cNvSpPr>
            <a:spLocks noGrp="1"/>
          </p:cNvSpPr>
          <p:nvPr>
            <p:ph type="subTitle" idx="1"/>
          </p:nvPr>
        </p:nvSpPr>
        <p:spPr/>
        <p:txBody>
          <a:bodyPr/>
          <a:lstStyle/>
          <a:p>
            <a:r>
              <a:rPr lang="en-US" dirty="0" smtClean="0">
                <a:latin typeface="Aharoni" panose="02010803020104030203" pitchFamily="2" charset="-79"/>
                <a:cs typeface="Aharoni" panose="02010803020104030203" pitchFamily="2" charset="-79"/>
              </a:rPr>
              <a:t>By Raven and </a:t>
            </a:r>
            <a:r>
              <a:rPr lang="en-US" dirty="0" smtClean="0">
                <a:latin typeface="Aharoni" panose="02010803020104030203" pitchFamily="2" charset="-79"/>
                <a:cs typeface="Aharoni" panose="02010803020104030203" pitchFamily="2" charset="-79"/>
              </a:rPr>
              <a:t>Juliet </a:t>
            </a:r>
            <a:endParaRPr lang="en-US"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485639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4025"/>
            <a:ext cx="10515600" cy="1325563"/>
          </a:xfrm>
        </p:spPr>
        <p:txBody>
          <a:bodyPr/>
          <a:lstStyle/>
          <a:p>
            <a:pPr algn="ctr"/>
            <a:r>
              <a:rPr lang="en-US" dirty="0" smtClean="0">
                <a:latin typeface="+mn-lt"/>
              </a:rPr>
              <a:t>Vampire Squid</a:t>
            </a:r>
            <a:endParaRPr lang="en-US" dirty="0">
              <a:latin typeface="+mn-lt"/>
            </a:endParaRPr>
          </a:p>
        </p:txBody>
      </p:sp>
      <p:sp>
        <p:nvSpPr>
          <p:cNvPr id="4" name="TextBox 3"/>
          <p:cNvSpPr txBox="1"/>
          <p:nvPr/>
        </p:nvSpPr>
        <p:spPr>
          <a:xfrm>
            <a:off x="2851150" y="1600875"/>
            <a:ext cx="6489700" cy="2246769"/>
          </a:xfrm>
          <a:prstGeom prst="rect">
            <a:avLst/>
          </a:prstGeom>
          <a:noFill/>
        </p:spPr>
        <p:txBody>
          <a:bodyPr wrap="square" rtlCol="0">
            <a:spAutoFit/>
          </a:bodyPr>
          <a:lstStyle/>
          <a:p>
            <a:pPr algn="ctr"/>
            <a:r>
              <a:rPr lang="en-US" sz="2000" b="1" dirty="0"/>
              <a:t>The vampire squid </a:t>
            </a:r>
            <a:r>
              <a:rPr lang="en-US" sz="2000" b="1" dirty="0" smtClean="0"/>
              <a:t>is </a:t>
            </a:r>
            <a:r>
              <a:rPr lang="en-US" sz="2000" b="1" dirty="0"/>
              <a:t>a small, deep-sea cephalopod found throughout the temperate and tropical oceans of the </a:t>
            </a:r>
            <a:r>
              <a:rPr lang="en-US" sz="2000" b="1" dirty="0" smtClean="0"/>
              <a:t>world. The </a:t>
            </a:r>
            <a:r>
              <a:rPr lang="en-US" sz="2000" b="1" dirty="0"/>
              <a:t>vampire squid reaches a maximum total length c. 30 cm (1 </a:t>
            </a:r>
            <a:r>
              <a:rPr lang="en-US" sz="2000" b="1" dirty="0" smtClean="0"/>
              <a:t>ft.). </a:t>
            </a:r>
            <a:r>
              <a:rPr lang="en-US" sz="2000" b="1" dirty="0"/>
              <a:t>Its 15-cm (6-in) gelatinous body varies in </a:t>
            </a:r>
            <a:r>
              <a:rPr lang="en-US" sz="2000" b="1" dirty="0" smtClean="0"/>
              <a:t>color </a:t>
            </a:r>
            <a:r>
              <a:rPr lang="en-US" sz="2000" b="1" dirty="0"/>
              <a:t>from velvety jet-black to pale reddish, depending on location and lighting conditions. </a:t>
            </a:r>
            <a:r>
              <a:rPr lang="en-US" sz="2000" b="1" dirty="0" smtClean="0"/>
              <a:t>It has the biggest eye of any living thing on earth.</a:t>
            </a:r>
            <a:endParaRPr lang="en-US" sz="2000" b="1" dirty="0"/>
          </a:p>
        </p:txBody>
      </p:sp>
      <p:pic>
        <p:nvPicPr>
          <p:cNvPr id="1028" name="Picture 4" descr="http://d.ibtimes.co.uk/en/full/1434561/vampire-squid-he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3606800"/>
            <a:ext cx="4826000" cy="297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6931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mn-lt"/>
              </a:rPr>
              <a:t>Pacific Viperfish </a:t>
            </a:r>
            <a:endParaRPr lang="en-US" dirty="0">
              <a:latin typeface="+mn-lt"/>
            </a:endParaRPr>
          </a:p>
        </p:txBody>
      </p:sp>
      <p:pic>
        <p:nvPicPr>
          <p:cNvPr id="4" name="Content Placeholder 3"/>
          <p:cNvPicPr>
            <a:picLocks noGrp="1" noChangeAspect="1"/>
          </p:cNvPicPr>
          <p:nvPr>
            <p:ph idx="1"/>
          </p:nvPr>
        </p:nvPicPr>
        <p:blipFill>
          <a:blip r:embed="rId2"/>
          <a:stretch>
            <a:fillRect/>
          </a:stretch>
        </p:blipFill>
        <p:spPr>
          <a:xfrm>
            <a:off x="8895219" y="2193925"/>
            <a:ext cx="2910561" cy="4351338"/>
          </a:xfrm>
          <a:prstGeom prst="rect">
            <a:avLst/>
          </a:prstGeom>
        </p:spPr>
      </p:pic>
      <p:sp>
        <p:nvSpPr>
          <p:cNvPr id="3" name="TextBox 2"/>
          <p:cNvSpPr txBox="1"/>
          <p:nvPr/>
        </p:nvSpPr>
        <p:spPr>
          <a:xfrm>
            <a:off x="304800" y="1587500"/>
            <a:ext cx="7747000" cy="1938992"/>
          </a:xfrm>
          <a:prstGeom prst="rect">
            <a:avLst/>
          </a:prstGeom>
          <a:noFill/>
        </p:spPr>
        <p:txBody>
          <a:bodyPr wrap="square" rtlCol="0">
            <a:spAutoFit/>
          </a:bodyPr>
          <a:lstStyle/>
          <a:p>
            <a:r>
              <a:rPr lang="en-US" sz="2400" dirty="0" smtClean="0"/>
              <a:t>During the day the pacific viperfish can be found 200-5000 meters down. At night they swim up to around 200 meters because there is more food. </a:t>
            </a:r>
            <a:r>
              <a:rPr lang="en-US" sz="2400" dirty="0"/>
              <a:t>Pacific viperfish will mostly eat </a:t>
            </a:r>
            <a:r>
              <a:rPr lang="en-US" sz="2400" dirty="0" smtClean="0"/>
              <a:t>crustaceans</a:t>
            </a:r>
            <a:r>
              <a:rPr lang="en-US" sz="2400" dirty="0"/>
              <a:t> and small </a:t>
            </a:r>
            <a:r>
              <a:rPr lang="en-US" sz="2400" dirty="0" smtClean="0"/>
              <a:t>fish. They can grow up to 30 centimeters. </a:t>
            </a:r>
            <a:endParaRPr lang="en-US" sz="2400" dirty="0"/>
          </a:p>
        </p:txBody>
      </p:sp>
    </p:spTree>
    <p:extLst>
      <p:ext uri="{BB962C8B-B14F-4D97-AF65-F5344CB8AC3E}">
        <p14:creationId xmlns:p14="http://schemas.microsoft.com/office/powerpoint/2010/main" val="851715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I learned that these deep sea animals like fish and whales are very unique and strange, they all have their different way of surviving and luring prey in the deep salt water ocean. </a:t>
            </a:r>
            <a:endParaRPr lang="en-US" dirty="0"/>
          </a:p>
        </p:txBody>
      </p:sp>
    </p:spTree>
    <p:extLst>
      <p:ext uri="{BB962C8B-B14F-4D97-AF65-F5344CB8AC3E}">
        <p14:creationId xmlns:p14="http://schemas.microsoft.com/office/powerpoint/2010/main" val="4024255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Ocean</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830633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Fish</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495730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Mammal</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409117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Pressure </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609487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Adaptations </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535380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Survival </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19580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latin typeface="+mn-lt"/>
                <a:cs typeface="Aharoni" panose="02010803020104030203" pitchFamily="2" charset="-79"/>
              </a:rPr>
              <a:t>Fangtooth</a:t>
            </a:r>
            <a:endParaRPr lang="en-US" dirty="0">
              <a:latin typeface="+mn-lt"/>
              <a:cs typeface="Aharoni" panose="02010803020104030203" pitchFamily="2" charset="-79"/>
            </a:endParaRPr>
          </a:p>
        </p:txBody>
      </p:sp>
      <p:sp>
        <p:nvSpPr>
          <p:cNvPr id="3" name="Content Placeholder 2"/>
          <p:cNvSpPr>
            <a:spLocks noGrp="1"/>
          </p:cNvSpPr>
          <p:nvPr>
            <p:ph idx="1"/>
          </p:nvPr>
        </p:nvSpPr>
        <p:spPr/>
        <p:txBody>
          <a:bodyPr/>
          <a:lstStyle/>
          <a:p>
            <a:r>
              <a:rPr lang="en-US" dirty="0" smtClean="0"/>
              <a:t>The </a:t>
            </a:r>
            <a:r>
              <a:rPr lang="en-US" dirty="0" err="1" smtClean="0"/>
              <a:t>Fangtooth</a:t>
            </a:r>
            <a:r>
              <a:rPr lang="en-US" dirty="0" smtClean="0"/>
              <a:t> lives as far as 16 400 </a:t>
            </a:r>
            <a:r>
              <a:rPr lang="en-US" dirty="0" err="1" smtClean="0"/>
              <a:t>ft</a:t>
            </a:r>
            <a:r>
              <a:rPr lang="en-US" dirty="0" smtClean="0"/>
              <a:t> deep in the ocean. The </a:t>
            </a:r>
            <a:r>
              <a:rPr lang="en-US" dirty="0" err="1" smtClean="0"/>
              <a:t>fangtooth</a:t>
            </a:r>
            <a:r>
              <a:rPr lang="en-US" dirty="0" smtClean="0"/>
              <a:t> can reach up to 18cm. Their head is small and they have a big jaw.</a:t>
            </a:r>
            <a:r>
              <a:rPr lang="en-US" dirty="0"/>
              <a:t> </a:t>
            </a:r>
            <a:r>
              <a:rPr lang="en-US" dirty="0" smtClean="0"/>
              <a:t>Their eyes are small and high up on their head. </a:t>
            </a:r>
            <a:endParaRPr lang="en-US" dirty="0"/>
          </a:p>
        </p:txBody>
      </p:sp>
      <p:pic>
        <p:nvPicPr>
          <p:cNvPr id="4" name="Picture 3"/>
          <p:cNvPicPr>
            <a:picLocks noChangeAspect="1"/>
          </p:cNvPicPr>
          <p:nvPr/>
        </p:nvPicPr>
        <p:blipFill>
          <a:blip r:embed="rId2"/>
          <a:stretch>
            <a:fillRect/>
          </a:stretch>
        </p:blipFill>
        <p:spPr>
          <a:xfrm>
            <a:off x="7753350" y="4241799"/>
            <a:ext cx="4128176" cy="2333625"/>
          </a:xfrm>
          <a:prstGeom prst="rect">
            <a:avLst/>
          </a:prstGeom>
        </p:spPr>
      </p:pic>
    </p:spTree>
    <p:extLst>
      <p:ext uri="{BB962C8B-B14F-4D97-AF65-F5344CB8AC3E}">
        <p14:creationId xmlns:p14="http://schemas.microsoft.com/office/powerpoint/2010/main" val="17466780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TotalTime>
  <Words>202</Words>
  <Application>Microsoft Office PowerPoint</Application>
  <PresentationFormat>Widescreen</PresentationFormat>
  <Paragraphs>15</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Aharoni</vt:lpstr>
      <vt:lpstr>Arial</vt:lpstr>
      <vt:lpstr>Calibri</vt:lpstr>
      <vt:lpstr>Calibri Light</vt:lpstr>
      <vt:lpstr>Office Theme</vt:lpstr>
      <vt:lpstr>Deep Ocean Life</vt:lpstr>
      <vt:lpstr>PowerPoint Presentation</vt:lpstr>
      <vt:lpstr>Ocean</vt:lpstr>
      <vt:lpstr>Fish</vt:lpstr>
      <vt:lpstr>Mammal</vt:lpstr>
      <vt:lpstr>Pressure </vt:lpstr>
      <vt:lpstr>Adaptations </vt:lpstr>
      <vt:lpstr>Survival </vt:lpstr>
      <vt:lpstr>Fangtooth</vt:lpstr>
      <vt:lpstr>Vampire Squid</vt:lpstr>
      <vt:lpstr>Pacific Viperfish </vt:lpstr>
    </vt:vector>
  </TitlesOfParts>
  <Company>Anglophone South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Deep Ocean Life</dc:title>
  <dc:creator>Nixon, Raven</dc:creator>
  <cp:lastModifiedBy>Nixon, Raven</cp:lastModifiedBy>
  <cp:revision>9</cp:revision>
  <dcterms:created xsi:type="dcterms:W3CDTF">2015-05-20T17:18:02Z</dcterms:created>
  <dcterms:modified xsi:type="dcterms:W3CDTF">2015-05-22T17:20:04Z</dcterms:modified>
</cp:coreProperties>
</file>